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4" r:id="rId3"/>
    <p:sldId id="268" r:id="rId4"/>
    <p:sldId id="266" r:id="rId5"/>
    <p:sldId id="277" r:id="rId6"/>
    <p:sldId id="275" r:id="rId7"/>
    <p:sldId id="258" r:id="rId8"/>
    <p:sldId id="259" r:id="rId9"/>
    <p:sldId id="261" r:id="rId10"/>
    <p:sldId id="260" r:id="rId11"/>
    <p:sldId id="262" r:id="rId12"/>
    <p:sldId id="276" r:id="rId13"/>
    <p:sldId id="263" r:id="rId14"/>
    <p:sldId id="264" r:id="rId15"/>
    <p:sldId id="265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rphy, Renee" initials="MR" lastIdx="0" clrIdx="0">
    <p:extLst>
      <p:ext uri="{19B8F6BF-5375-455C-9EA6-DF929625EA0E}">
        <p15:presenceInfo xmlns:p15="http://schemas.microsoft.com/office/powerpoint/2012/main" userId="S-1-5-21-2045995258-2051559158-308554878-9930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3979" autoAdjust="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outlineViewPr>
    <p:cViewPr>
      <p:scale>
        <a:sx n="33" d="100"/>
        <a:sy n="33" d="100"/>
      </p:scale>
      <p:origin x="0" y="-3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42682-F725-4DAA-93B4-4670C28C43FA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5F247-D333-4264-9313-F87A881F8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48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26D1A-DA12-4F31-B594-7665C81B4FA8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E83D0-A2CE-4B1F-A5B8-3C8152A06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29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E83D0-A2CE-4B1F-A5B8-3C8152A06C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40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E83D0-A2CE-4B1F-A5B8-3C8152A06C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403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E83D0-A2CE-4B1F-A5B8-3C8152A06C6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80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E83D0-A2CE-4B1F-A5B8-3C8152A06C6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280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E83D0-A2CE-4B1F-A5B8-3C8152A06C6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716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E83D0-A2CE-4B1F-A5B8-3C8152A06C6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022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E83D0-A2CE-4B1F-A5B8-3C8152A06C6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2929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E83D0-A2CE-4B1F-A5B8-3C8152A06C6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37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E83D0-A2CE-4B1F-A5B8-3C8152A06C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65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E83D0-A2CE-4B1F-A5B8-3C8152A06C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90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E83D0-A2CE-4B1F-A5B8-3C8152A06C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04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E83D0-A2CE-4B1F-A5B8-3C8152A06C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95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E83D0-A2CE-4B1F-A5B8-3C8152A06C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40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E83D0-A2CE-4B1F-A5B8-3C8152A06C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90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E83D0-A2CE-4B1F-A5B8-3C8152A06C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8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E83D0-A2CE-4B1F-A5B8-3C8152A06C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71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454B-5E6D-4426-BB2F-EB41CFF3CC19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42F09-E0D7-470A-850B-F48DA3073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14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454B-5E6D-4426-BB2F-EB41CFF3CC19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42F09-E0D7-470A-850B-F48DA3073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63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454B-5E6D-4426-BB2F-EB41CFF3CC19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42F09-E0D7-470A-850B-F48DA3073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84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454B-5E6D-4426-BB2F-EB41CFF3CC19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42F09-E0D7-470A-850B-F48DA3073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18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454B-5E6D-4426-BB2F-EB41CFF3CC19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42F09-E0D7-470A-850B-F48DA3073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38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454B-5E6D-4426-BB2F-EB41CFF3CC19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42F09-E0D7-470A-850B-F48DA3073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12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454B-5E6D-4426-BB2F-EB41CFF3CC19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42F09-E0D7-470A-850B-F48DA3073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81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454B-5E6D-4426-BB2F-EB41CFF3CC19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42F09-E0D7-470A-850B-F48DA3073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63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454B-5E6D-4426-BB2F-EB41CFF3CC19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42F09-E0D7-470A-850B-F48DA3073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84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454B-5E6D-4426-BB2F-EB41CFF3CC19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42F09-E0D7-470A-850B-F48DA3073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0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454B-5E6D-4426-BB2F-EB41CFF3CC19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42F09-E0D7-470A-850B-F48DA3073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64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8454B-5E6D-4426-BB2F-EB41CFF3CC19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42F09-E0D7-470A-850B-F48DA3073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n </a:t>
            </a:r>
            <a:r>
              <a:rPr lang="en-US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Campaign </a:t>
            </a:r>
            <a:br>
              <a:rPr lang="en-US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</a:br>
            <a:r>
              <a:rPr lang="en-US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By Jefferson County Public Schools in Louisville, KY</a:t>
            </a:r>
            <a:br>
              <a:rPr lang="en-US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358198"/>
            <a:ext cx="12192000" cy="3499802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3600" dirty="0" smtClean="0">
                <a:latin typeface="Bahnschrift SemiBold Condensed" panose="020B0502040204020203" pitchFamily="34" charset="0"/>
              </a:rPr>
              <a:t>V</a:t>
            </a:r>
          </a:p>
          <a:p>
            <a:r>
              <a:rPr lang="en-US" sz="4400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Vaping Equals ______________________</a:t>
            </a:r>
          </a:p>
          <a:p>
            <a:r>
              <a:rPr lang="en-US" sz="4400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An Awareness and Prevention Campaign </a:t>
            </a:r>
          </a:p>
          <a:p>
            <a:r>
              <a:rPr lang="en-US" sz="4400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By Jefferson County Public Schools in Louisville, KY</a:t>
            </a:r>
            <a:endParaRPr lang="en-US" sz="4400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35819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FC5584E-0DF7-8842-9991-1C46B4287AC8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34"/>
            <a:ext cx="12192000" cy="68602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166"/>
            <a:ext cx="12192000" cy="688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8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70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8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675" y="415934"/>
            <a:ext cx="5320146" cy="55972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18"/>
            <a:ext cx="12192000" cy="691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3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" y="0"/>
            <a:ext cx="121855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6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7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25" y="1096645"/>
            <a:ext cx="10058400" cy="521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9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</p:spPr>
        <p:txBody>
          <a:bodyPr/>
          <a:lstStyle/>
          <a:p>
            <a:r>
              <a:rPr lang="en-US" dirty="0" smtClean="0"/>
              <a:t>Measure success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Still in the process of doing that –</a:t>
            </a:r>
          </a:p>
          <a:p>
            <a:r>
              <a:rPr lang="en-US" dirty="0" smtClean="0"/>
              <a:t>Increased awareness</a:t>
            </a:r>
          </a:p>
          <a:p>
            <a:r>
              <a:rPr lang="en-US" dirty="0" smtClean="0"/>
              <a:t>Less attempts of vaping among students</a:t>
            </a:r>
          </a:p>
          <a:p>
            <a:r>
              <a:rPr lang="en-US" dirty="0" smtClean="0"/>
              <a:t>An increase of student lead </a:t>
            </a:r>
            <a:r>
              <a:rPr lang="en-US" dirty="0" err="1" smtClean="0"/>
              <a:t>initiaitives</a:t>
            </a:r>
            <a:r>
              <a:rPr lang="en-US" dirty="0" smtClean="0"/>
              <a:t> to educate peers</a:t>
            </a:r>
          </a:p>
          <a:p>
            <a:r>
              <a:rPr lang="en-US" dirty="0" smtClean="0"/>
              <a:t>Parent knowledge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826" y="-16660"/>
            <a:ext cx="12329652" cy="689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2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Feedback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25"/>
            <a:ext cx="12192000" cy="6870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17"/>
            <a:ext cx="12192000" cy="68770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980" y="-148766"/>
            <a:ext cx="12368980" cy="705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62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" y="0"/>
            <a:ext cx="121849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691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Dr. Pat </a:t>
            </a:r>
            <a:r>
              <a:rPr lang="en-US" dirty="0" err="1" smtClean="0"/>
              <a:t>Withrow</a:t>
            </a:r>
            <a:r>
              <a:rPr lang="en-US" dirty="0" smtClean="0"/>
              <a:t> – Director of physician outreach for Baptist Health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Some students tell me they can consume an entire pod of nicotine from a </a:t>
            </a:r>
            <a:r>
              <a:rPr lang="en-US" dirty="0" err="1" smtClean="0"/>
              <a:t>Juul</a:t>
            </a:r>
            <a:r>
              <a:rPr lang="en-US" dirty="0" smtClean="0"/>
              <a:t> in 45 seconds or less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04"/>
            <a:ext cx="12192000" cy="68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47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9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490"/>
            <a:ext cx="12192000" cy="694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72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27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8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4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40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12892</TotalTime>
  <Words>98</Words>
  <Application>Microsoft Office PowerPoint</Application>
  <PresentationFormat>Widescreen</PresentationFormat>
  <Paragraphs>30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Bahnschrift SemiBold Condensed</vt:lpstr>
      <vt:lpstr>Calibri</vt:lpstr>
      <vt:lpstr>Calibri Light</vt:lpstr>
      <vt:lpstr>Office Theme</vt:lpstr>
      <vt:lpstr>n Campaign  By Jefferson County Public Schools in Louisville, KY </vt:lpstr>
      <vt:lpstr>PowerPoint Presentation</vt:lpstr>
      <vt:lpstr>Dr. Pat Withrow – Director of physician outreach for Baptist Health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Measure success</vt:lpstr>
      <vt:lpstr>Feedback </vt:lpstr>
    </vt:vector>
  </TitlesOfParts>
  <Company>JCPS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 Campaign  By Jefferson County Public Schools in Louisville, KY</dc:title>
  <dc:creator>Murphy, Renee</dc:creator>
  <cp:lastModifiedBy>Murphy, Renee</cp:lastModifiedBy>
  <cp:revision>30</cp:revision>
  <dcterms:created xsi:type="dcterms:W3CDTF">2019-07-03T20:00:16Z</dcterms:created>
  <dcterms:modified xsi:type="dcterms:W3CDTF">2019-07-12T18:52:43Z</dcterms:modified>
</cp:coreProperties>
</file>